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538" y="-11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онкурс выставка\пример_оформления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82414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7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Конкурс выставка\пример_оформления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29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Конкурс выставка\пример_оформления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" y="-1"/>
            <a:ext cx="9140974" cy="515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626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Host</dc:creator>
  <cp:lastModifiedBy>User</cp:lastModifiedBy>
  <cp:revision>2</cp:revision>
  <dcterms:created xsi:type="dcterms:W3CDTF">2021-06-07T13:29:07Z</dcterms:created>
  <dcterms:modified xsi:type="dcterms:W3CDTF">2021-06-07T13:34:36Z</dcterms:modified>
</cp:coreProperties>
</file>